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33"/>
  </p:normalViewPr>
  <p:slideViewPr>
    <p:cSldViewPr snapToGrid="0" snapToObjects="1">
      <p:cViewPr varScale="1">
        <p:scale>
          <a:sx n="85" d="100"/>
          <a:sy n="85" d="100"/>
        </p:scale>
        <p:origin x="10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36F9D9-AED5-E648-BD3A-24C28294C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DCDA1F4-9768-6D4F-B85E-1357240C25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E98679-91B8-9049-AF93-AF74A7243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0297D22-355B-CA47-9FF8-B16D64F75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6656F6-D017-1B44-9EEF-C1A37B535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96406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4882F1-99FF-334C-BC03-2BCDAE503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50A7F30-91A2-3047-92EA-72CA8BE88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3EC08E-898D-634E-80C3-3866890D0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1BFFCFD-B847-2D40-BAE5-AEAFAAE7A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B2C06D-EDDB-5048-9C62-A3B4451A0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4702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C20C08D-9D65-DA4B-AEA5-3542DF3214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39CFD9E-8640-BF48-A525-EF2135F6E1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6955EA1-5A34-C349-910B-18D793B12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EE3EE3-B87B-8F44-A926-C83B7A047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41A28F-0749-8247-8D21-8ACE05D74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5761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BA973D-1CE7-9740-BE85-638F54EC3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ECEBF4-2D35-EF49-BA6C-3144B56BE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D4762E2-3B4B-3441-BC14-177B3D052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FE0B7B-C4F0-DF46-BA47-125F1A7CC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754B010-B59A-D14F-9F75-4DB46877F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10927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91EFF7-45D3-7D45-9FE7-037412CE1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3FE4FF2-891B-1A49-86DE-2C5C64E19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7FC9E4-1905-3F4A-BEBE-F7E27CBBB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379147-B8FB-B944-9669-F6156321B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56EDCA-4A6B-CA44-AEF2-A0599C92A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80918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187C6-8334-2549-97C9-4CA62C813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509F91-9F76-474D-A927-3DEE20AD4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03B04B4-91C2-7541-B0AB-FE34C5EBDB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DF864C5-0EC5-2F4D-88E1-5F179A4C0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6A8533B-AE48-644F-B9A3-70A0A4A11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21FB85-07C3-D640-A462-7A2D5FB65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22662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D5A1E4-E77A-E94A-8A82-BD6985507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578A5B3-6A31-8847-B01C-A66ADB4C0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25D36D3-B2E2-FC44-B9E5-8B17C281B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5A5C91F-CC69-6C43-A26A-1455F47B55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E3A0F10-5CDC-E44C-81AF-9454F9BCBB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99138E7-3535-E941-BCD7-A88A4443C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CA83434-C502-8E4B-821A-6A15C8012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C4E0071-DDF5-E148-ADBA-C48AA95FE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5773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CDE076-11F1-4D4F-B05B-C20E10E2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B46EDDE-BB9B-A340-B190-83B4CF69C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3FBAC7D-179D-724A-B055-2B18324C2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6B250F1-8F8E-D742-BB2F-6BDB28DEC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2475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F7AE9AD-3B98-E54D-A007-074009A3C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50FFC54-CD66-9845-B67E-216D635B9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F18D6EA-5362-BF43-A449-2C012B902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67961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642F7F-D16E-6442-B8AC-B2FD0A7AE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088A50-7143-C649-9A5F-86D2ABA1F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82109A-DA3D-BB47-89AC-FE833C54B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A8689A8-D99B-E346-8875-5EDDF3AE2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F92FCA3-F0EB-8E40-A413-7D7D5F5B5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591BD1C-19BE-F048-A1FC-EFDB6A98A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84013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CE567B-4B37-DB4D-B1DD-465A7F360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22EDB00-297C-8C45-85BB-AD7746D8CD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FDF599A-9DA0-F643-AE24-DF5336862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3906492-D00D-C64D-8DDD-1497D52CA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F3233FC-4E52-2E4A-83BA-D91836E6C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FDB72E-29D3-1A47-8C4F-F7C9AFD7B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3140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751B12-FD31-7F4B-9C58-1E9EF00B7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1AE21D8-6D22-5F45-A2D4-61D572ADE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0EE43E-2969-9E4D-8A98-ECCD4BC83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8E24D-6B89-324A-9D62-910430EE6061}" type="datetimeFigureOut">
              <a:rPr kumimoji="1" lang="zh-TW" altLang="en-US" smtClean="0"/>
              <a:t>2020/3/10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689E19-352C-8B46-8763-B86E0C6255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3DE3F6-D6D4-9744-9D74-FBE7474D8A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E0288-BC85-8446-ADB2-9948128D9B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98664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23868C-A384-E041-9614-C73BDA745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設計思考專書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662C4C1F-06D5-F84D-B239-A7D9F05615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7" y="1825624"/>
            <a:ext cx="6490759" cy="4868069"/>
          </a:xfrm>
        </p:spPr>
      </p:pic>
    </p:spTree>
    <p:extLst>
      <p:ext uri="{BB962C8B-B14F-4D97-AF65-F5344CB8AC3E}">
        <p14:creationId xmlns:p14="http://schemas.microsoft.com/office/powerpoint/2010/main" val="4278255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DB60EB-C804-BD42-8167-38B54A804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設計思考專書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A6A71894-716E-3F4B-8337-41E062493B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1882" y="1825625"/>
            <a:ext cx="3708235" cy="4351338"/>
          </a:xfrm>
        </p:spPr>
      </p:pic>
    </p:spTree>
    <p:extLst>
      <p:ext uri="{BB962C8B-B14F-4D97-AF65-F5344CB8AC3E}">
        <p14:creationId xmlns:p14="http://schemas.microsoft.com/office/powerpoint/2010/main" val="1576804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639948-F738-B649-B76C-AD26315DF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設計思考專書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6A849746-300A-6344-A67A-F96937075A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3062048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22A37A-17F1-9145-A64B-656F91EB5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設計思考專書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3C22161A-FEF6-BA43-B228-335DD0B106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2082" y="1825625"/>
            <a:ext cx="2987835" cy="4351338"/>
          </a:xfrm>
        </p:spPr>
      </p:pic>
    </p:spTree>
    <p:extLst>
      <p:ext uri="{BB962C8B-B14F-4D97-AF65-F5344CB8AC3E}">
        <p14:creationId xmlns:p14="http://schemas.microsoft.com/office/powerpoint/2010/main" val="1198754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D00497-0CDA-054F-8075-EC4E8086C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Design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0AC34C-A840-CA45-9054-9F369B6B8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Why Design?</a:t>
            </a:r>
          </a:p>
          <a:p>
            <a:r>
              <a:rPr kumimoji="1" lang="en-US" altLang="zh-TW" dirty="0"/>
              <a:t>Why do most young people prefer Apple products?</a:t>
            </a:r>
          </a:p>
          <a:p>
            <a:r>
              <a:rPr kumimoji="1" lang="en-US" altLang="zh-TW" dirty="0"/>
              <a:t>Why are Ikea products so popular?</a:t>
            </a:r>
          </a:p>
          <a:p>
            <a:pPr marL="0" indent="0">
              <a:buNone/>
            </a:pPr>
            <a:endParaRPr kumimoji="1" lang="en-US" altLang="zh-TW" dirty="0"/>
          </a:p>
          <a:p>
            <a:endParaRPr kumimoji="1" lang="zh-TW" altLang="en-US" dirty="0"/>
          </a:p>
        </p:txBody>
      </p:sp>
      <p:pic>
        <p:nvPicPr>
          <p:cNvPr id="5" name="圖片 4" descr="一張含有 電子用品, 坐, 電腦 的圖片&#10;&#10;自動產生的描述">
            <a:extLst>
              <a:ext uri="{FF2B5EF4-FFF2-40B4-BE49-F238E27FC236}">
                <a16:creationId xmlns:a16="http://schemas.microsoft.com/office/drawing/2014/main" id="{95F9FF55-0E73-AD48-B39F-C9D1A83A9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333" y="3356664"/>
            <a:ext cx="2918883" cy="350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649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FB5647-24CF-5A4E-B36B-3C9E1FA10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NTU Design Book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FB0C3BA-3569-BE4C-9F31-D1381A69C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Empathize</a:t>
            </a:r>
          </a:p>
          <a:p>
            <a:r>
              <a:rPr kumimoji="1" lang="en-US" altLang="zh-TW" dirty="0"/>
              <a:t>Define</a:t>
            </a:r>
          </a:p>
          <a:p>
            <a:r>
              <a:rPr kumimoji="1" lang="en-US" altLang="zh-TW" dirty="0"/>
              <a:t>Ideate</a:t>
            </a:r>
          </a:p>
          <a:p>
            <a:r>
              <a:rPr kumimoji="1" lang="en-US" altLang="zh-TW" dirty="0"/>
              <a:t>Prototype</a:t>
            </a:r>
          </a:p>
          <a:p>
            <a:r>
              <a:rPr kumimoji="1" lang="en-US" altLang="zh-TW" dirty="0"/>
              <a:t>Test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0159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40</Words>
  <Application>Microsoft Macintosh PowerPoint</Application>
  <PresentationFormat>寬螢幕</PresentationFormat>
  <Paragraphs>14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佈景主題</vt:lpstr>
      <vt:lpstr>設計思考專書</vt:lpstr>
      <vt:lpstr>設計思考專書</vt:lpstr>
      <vt:lpstr>設計思考專書</vt:lpstr>
      <vt:lpstr>設計思考專書</vt:lpstr>
      <vt:lpstr>Design</vt:lpstr>
      <vt:lpstr>NTU Design 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設計思考專書</dc:title>
  <dc:creator>pao chou</dc:creator>
  <cp:lastModifiedBy>pao chou</cp:lastModifiedBy>
  <cp:revision>3</cp:revision>
  <dcterms:created xsi:type="dcterms:W3CDTF">2020-03-10T02:23:11Z</dcterms:created>
  <dcterms:modified xsi:type="dcterms:W3CDTF">2020-03-10T03:00:01Z</dcterms:modified>
</cp:coreProperties>
</file>

<file path=docProps/thumbnail.jpeg>
</file>